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BE824-45CE-4958-AFEE-C8AEDA789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234E43-1C6A-47C9-A3E9-17FB6DD5C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0321D3-0380-4AE0-B9B8-1B1081D1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8E9409-70A8-4996-AC3B-0FD10AA7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75824C-17A8-4B4D-8FCA-4B10BC73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88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A15DB-8567-48D8-A27B-DB203FA9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2E5031-4619-4D7A-B3ED-EFE8F13CC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4F1541-51F9-43E0-9FC0-A4BE85C0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F3A2B5-EC8B-4176-B2BD-5A5D44C3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99AA77-4BFF-4005-820A-8D8592A3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03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7B1D95-905F-4191-A580-58D774E31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9990643-D17E-413D-AAB6-4DD74AAC5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02415F-3351-48B7-942B-4747B400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C4CB2E-E6FB-433C-86C4-07CB65F8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393B7-E5FE-4850-AC50-9D0AF316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00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A0BEE-9EDB-485B-B307-005CE3E2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50F8ED-161C-466F-8B00-002C58875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5149D0-1ABB-422D-99F1-E322F2EC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9ADA9C-68D2-43D0-9B1B-212C23F6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04A5C-B921-40D0-A2DC-4285AFAF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17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A3951-554B-48C7-9616-91B2AABA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39B01C-7DF5-4BDD-8ECA-DC5A98A70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8F82A3-1B1F-4416-97DA-CC403728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59621B-B824-4946-82ED-10837EC8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CF77-0BFC-41CE-AC5D-24A3FBFA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10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7223F-FAE3-43E1-9A2A-6E43F99D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C50752-4647-427C-90BA-4E647A621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28A578-96FC-4B3C-8FF4-28C938B3F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67D7A7-D57A-4B81-A4B8-B2D68181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868E98-4C48-459A-A7E6-99507FF8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81ACAE-9CAF-49F9-ADA2-A9ED0040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06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80607-9B6A-4014-AC86-8E54D7B3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F647A6-4448-40BE-8E94-7012A80CB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96FB61-2211-47F7-A86A-8CC5D4039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2A51DC7-C803-4F4F-B388-989F13C08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B54E58-41B2-4B44-8A44-A16D27076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E2EC62-E91E-4B0A-95F5-5C01B391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C087BF2-2303-4875-82E9-01362CD6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B923ECD-C72F-44B4-8AAC-976EC205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32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16C2C-1D5A-4803-8383-763933D8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9C1A94-6238-4BB6-B311-68D0802F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88070D-B630-42E6-8960-5D1A9572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595540-834D-4D7E-B72B-170B01E2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70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CC81CB-C334-4CE4-AB53-FD97557B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A3367E-3542-469E-B3D1-5DB9822F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D8A6CF-BF53-49E8-9B29-FB5F44DD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41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7C360-B554-4089-AA90-EAC61011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57E0A7-146E-425C-9D65-E1278313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983E3D-7AC9-4EED-BA2C-439397404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4DA880-8B22-4C62-8170-4AE1465C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7F8BDB-81D0-4A31-8A00-D47CB135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6A8210-2FE6-4DC7-89C1-6FBA1E3F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20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5C52A-B263-450E-B952-82E1B6A0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A294D9-2485-41FF-AD4B-4C97F43B6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1EEE520-57B3-466E-9FE7-72F43E24D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EC997D-AB50-423E-8CBE-5E8FD774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6FE389-8CEE-4674-AF16-5CE7C29C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A3560E-D957-470B-A486-7230759C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01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ADB4C6-DC40-45C8-B010-3A02E107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8A69A5-04A3-477E-9A80-2F5B4E7F6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6C3C61-A50A-4CA6-8F46-80C9E1EE1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001DF-93D5-468D-ADC3-5DCA1974057C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D301B3-39BB-4C7F-8B9F-54BFE7F0D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C95C8F-AB5C-488C-A833-5C9EF8A69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B564-1B65-49DC-AC4F-E756EE1D2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71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buiten, teken, rood&#10;&#10;Automatisch gegenereerde beschrijving">
            <a:extLst>
              <a:ext uri="{FF2B5EF4-FFF2-40B4-BE49-F238E27FC236}">
                <a16:creationId xmlns:a16="http://schemas.microsoft.com/office/drawing/2014/main" id="{451BFFC1-4BD8-4C89-BF38-6F582D673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30" b="-1"/>
          <a:stretch/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Afbeelding 6" descr="Afbeelding met tekst, buiten, lucht, grond&#10;&#10;Automatisch gegenereerde beschrijving">
            <a:extLst>
              <a:ext uri="{FF2B5EF4-FFF2-40B4-BE49-F238E27FC236}">
                <a16:creationId xmlns:a16="http://schemas.microsoft.com/office/drawing/2014/main" id="{CB94B980-6153-4F6C-9928-636BD34A6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r="12163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" name="Afbeelding 8" descr="Afbeelding met tekst, lucht, buiten, teken&#10;&#10;Automatisch gegenereerde beschrijving">
            <a:extLst>
              <a:ext uri="{FF2B5EF4-FFF2-40B4-BE49-F238E27FC236}">
                <a16:creationId xmlns:a16="http://schemas.microsoft.com/office/drawing/2014/main" id="{42B4F707-5503-46C1-8E1C-DACFC15C90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8" r="4794" b="-1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Afbeelding 4" descr="Afbeelding met tekst, buiten, boom, lucht&#10;&#10;Automatisch gegenereerde beschrijving">
            <a:extLst>
              <a:ext uri="{FF2B5EF4-FFF2-40B4-BE49-F238E27FC236}">
                <a16:creationId xmlns:a16="http://schemas.microsoft.com/office/drawing/2014/main" id="{85F23E41-39F7-4E56-8671-E0C30FDE7E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r="7302" b="1"/>
          <a:stretch/>
        </p:blipFill>
        <p:spPr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8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4D6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A636E8-F5A1-4319-8339-40C041EFD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4596" y="2924589"/>
            <a:ext cx="5257403" cy="2163872"/>
          </a:xfrm>
        </p:spPr>
        <p:txBody>
          <a:bodyPr anchor="t">
            <a:noAutofit/>
          </a:bodyPr>
          <a:lstStyle/>
          <a:p>
            <a:r>
              <a:rPr lang="nl-NL" sz="4400" dirty="0">
                <a:solidFill>
                  <a:srgbClr val="FFFFFF"/>
                </a:solidFill>
              </a:rPr>
              <a:t>Rientjes Notariaat</a:t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>Minder goed bereikbaar door</a:t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>herinrichting stationsgebied.</a:t>
            </a:r>
            <a:br>
              <a:rPr lang="nl-NL" sz="3200" dirty="0">
                <a:solidFill>
                  <a:srgbClr val="FFFFFF"/>
                </a:solidFill>
              </a:rPr>
            </a:br>
            <a:r>
              <a:rPr lang="nl-NL" sz="3200" dirty="0">
                <a:solidFill>
                  <a:srgbClr val="FFFFFF"/>
                </a:solidFill>
              </a:rPr>
              <a:t>Vanaf 17 oktober t/m medio december 2022</a:t>
            </a:r>
            <a:br>
              <a:rPr lang="nl-NL" sz="3200" dirty="0">
                <a:solidFill>
                  <a:srgbClr val="FFFFFF"/>
                </a:solidFill>
              </a:rPr>
            </a:br>
            <a:endParaRPr lang="nl-NL" sz="32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1FE0D2-288A-4506-9BF0-B27C8C8EA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2524" y="5390957"/>
            <a:ext cx="4234642" cy="826661"/>
          </a:xfrm>
        </p:spPr>
        <p:txBody>
          <a:bodyPr anchor="b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Wel per auto, fiets en lopend bereikbaar via de Stationsstraat. </a:t>
            </a:r>
          </a:p>
        </p:txBody>
      </p:sp>
      <p:pic>
        <p:nvPicPr>
          <p:cNvPr id="13" name="Afbeelding 12" descr="Afbeelding met tekst, hek, boom, buiten&#10;&#10;Automatisch gegenereerde beschrijving">
            <a:extLst>
              <a:ext uri="{FF2B5EF4-FFF2-40B4-BE49-F238E27FC236}">
                <a16:creationId xmlns:a16="http://schemas.microsoft.com/office/drawing/2014/main" id="{EB070235-3890-4506-953D-83233C4752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3" r="-1" b="42612"/>
          <a:stretch/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06472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Rientjes Notariaat Minder goed bereikbaar door herinrichting stationsgebied. Vanaf 17 oktober t/m medio december 2022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Rientjes Notariaat Minder goed bereikbaar door herinrichting stationsgebied. Vanaf 17 oktober t/m medio december 2022 </dc:title>
  <dc:creator>Hiltsje Bakker</dc:creator>
  <cp:lastModifiedBy>Hiltsje Bakker</cp:lastModifiedBy>
  <cp:revision>1</cp:revision>
  <dcterms:created xsi:type="dcterms:W3CDTF">2022-10-20T07:05:51Z</dcterms:created>
  <dcterms:modified xsi:type="dcterms:W3CDTF">2022-10-20T07:15:39Z</dcterms:modified>
</cp:coreProperties>
</file>